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96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B9E1-8A66-4F2E-B36A-7C6460A1820B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0033-3D20-4175-817F-C18E1EA25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783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B9E1-8A66-4F2E-B36A-7C6460A1820B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0033-3D20-4175-817F-C18E1EA25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694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B9E1-8A66-4F2E-B36A-7C6460A1820B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0033-3D20-4175-817F-C18E1EA25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375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B9E1-8A66-4F2E-B36A-7C6460A1820B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0033-3D20-4175-817F-C18E1EA25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689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B9E1-8A66-4F2E-B36A-7C6460A1820B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0033-3D20-4175-817F-C18E1EA25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134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B9E1-8A66-4F2E-B36A-7C6460A1820B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0033-3D20-4175-817F-C18E1EA25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73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B9E1-8A66-4F2E-B36A-7C6460A1820B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0033-3D20-4175-817F-C18E1EA25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313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B9E1-8A66-4F2E-B36A-7C6460A1820B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0033-3D20-4175-817F-C18E1EA25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73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B9E1-8A66-4F2E-B36A-7C6460A1820B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0033-3D20-4175-817F-C18E1EA25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747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B9E1-8A66-4F2E-B36A-7C6460A1820B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0033-3D20-4175-817F-C18E1EA25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7674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B9E1-8A66-4F2E-B36A-7C6460A1820B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0033-3D20-4175-817F-C18E1EA25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058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FB9E1-8A66-4F2E-B36A-7C6460A1820B}" type="datetimeFigureOut">
              <a:rPr kumimoji="1" lang="ja-JP" altLang="en-US" smtClean="0"/>
              <a:t>2021/12/10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C0033-3D20-4175-817F-C18E1EA25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874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62000" y="3394364"/>
            <a:ext cx="10668000" cy="2604653"/>
          </a:xfrm>
        </p:spPr>
        <p:txBody>
          <a:bodyPr>
            <a:normAutofit/>
          </a:bodyPr>
          <a:lstStyle/>
          <a:p>
            <a:r>
              <a:rPr lang="ja-JP" altLang="en-US" sz="4800" dirty="0"/>
              <a:t>ラインズ</a:t>
            </a:r>
            <a:r>
              <a:rPr lang="en-US" altLang="ja-JP" sz="4800" dirty="0"/>
              <a:t>e</a:t>
            </a:r>
            <a:r>
              <a:rPr lang="ja-JP" altLang="en-US" sz="4800" dirty="0"/>
              <a:t>ライブラリ　アドバンス</a:t>
            </a:r>
            <a:br>
              <a:rPr lang="en-US" altLang="ja-JP" sz="4800" dirty="0"/>
            </a:br>
            <a:r>
              <a:rPr lang="ja-JP" altLang="en-US" sz="4800" dirty="0"/>
              <a:t>ログイン方法</a:t>
            </a:r>
            <a:r>
              <a:rPr lang="ja-JP" altLang="en-US" sz="2400" dirty="0"/>
              <a:t>（生徒用）</a:t>
            </a:r>
            <a:br>
              <a:rPr lang="en-US" altLang="ja-JP" sz="2400" dirty="0"/>
            </a:br>
            <a:br>
              <a:rPr lang="en-US" altLang="ja-JP" sz="2400" dirty="0"/>
            </a:br>
            <a:r>
              <a:rPr lang="ja-JP" altLang="en-US" sz="4400" dirty="0"/>
              <a:t>荻生小学校</a:t>
            </a:r>
            <a:endParaRPr kumimoji="1" lang="ja-JP" altLang="en-US" sz="49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772" y="1050240"/>
            <a:ext cx="6160456" cy="1746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73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87636" y="365125"/>
            <a:ext cx="4765964" cy="1325563"/>
          </a:xfrm>
        </p:spPr>
        <p:txBody>
          <a:bodyPr>
            <a:normAutofit/>
          </a:bodyPr>
          <a:lstStyle/>
          <a:p>
            <a:pPr algn="ctr"/>
            <a:r>
              <a:rPr lang="ja-JP" altLang="en-US" dirty="0"/>
              <a:t>ログイン方法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2036619"/>
            <a:ext cx="10515600" cy="4140344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3200" dirty="0"/>
              <a:t>ログインすると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この画面になります。</a:t>
            </a:r>
            <a:endParaRPr lang="en-US" altLang="ja-JP" sz="3200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94" y="365124"/>
            <a:ext cx="4233127" cy="1200439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4C4B8855-6078-4F04-895E-380F7BAF3D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283" y="1565563"/>
            <a:ext cx="6298124" cy="492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531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87636" y="365125"/>
            <a:ext cx="4765964" cy="1325563"/>
          </a:xfrm>
        </p:spPr>
        <p:txBody>
          <a:bodyPr>
            <a:normAutofit/>
          </a:bodyPr>
          <a:lstStyle/>
          <a:p>
            <a:pPr algn="ctr"/>
            <a:r>
              <a:rPr lang="ja-JP" altLang="en-US" dirty="0"/>
              <a:t>ログイン方法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2036619"/>
            <a:ext cx="10515600" cy="4140344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次のアドレスにアクセス</a:t>
            </a:r>
            <a:r>
              <a:rPr lang="ja-JP" altLang="en-US" dirty="0"/>
              <a:t>します。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/>
              <a:t>https://ela.education.ne.jp/students</a:t>
            </a:r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ＱＲコードを読み取ってもよいです。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94" y="365124"/>
            <a:ext cx="4233127" cy="1200439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2039" y="3235035"/>
            <a:ext cx="2766580" cy="2766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263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87636" y="365125"/>
            <a:ext cx="4765964" cy="1325563"/>
          </a:xfrm>
        </p:spPr>
        <p:txBody>
          <a:bodyPr>
            <a:normAutofit/>
          </a:bodyPr>
          <a:lstStyle/>
          <a:p>
            <a:pPr algn="ctr"/>
            <a:r>
              <a:rPr lang="ja-JP" altLang="en-US" dirty="0"/>
              <a:t>ログイン方法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8594" y="1690688"/>
            <a:ext cx="10515600" cy="4140344"/>
          </a:xfrm>
        </p:spPr>
        <p:txBody>
          <a:bodyPr/>
          <a:lstStyle/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94" y="365124"/>
            <a:ext cx="4233127" cy="1200439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7877" y="1690688"/>
            <a:ext cx="7016341" cy="4881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846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87636" y="365125"/>
            <a:ext cx="4765964" cy="1325563"/>
          </a:xfrm>
        </p:spPr>
        <p:txBody>
          <a:bodyPr>
            <a:normAutofit/>
          </a:bodyPr>
          <a:lstStyle/>
          <a:p>
            <a:pPr algn="ctr"/>
            <a:r>
              <a:rPr lang="ja-JP" altLang="en-US" dirty="0"/>
              <a:t>ログイン方法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2036619"/>
            <a:ext cx="10515600" cy="4140344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4000" dirty="0"/>
              <a:t>荻生小学校の</a:t>
            </a:r>
            <a:endParaRPr kumimoji="1" lang="en-US" altLang="ja-JP" sz="4000" dirty="0"/>
          </a:p>
          <a:p>
            <a:pPr marL="0" indent="0">
              <a:buNone/>
            </a:pPr>
            <a:r>
              <a:rPr kumimoji="1" lang="ja-JP" altLang="en-US" sz="4000" dirty="0"/>
              <a:t>学校コード</a:t>
            </a:r>
            <a:endParaRPr kumimoji="1"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「 </a:t>
            </a:r>
            <a:r>
              <a:rPr lang="en-US" altLang="ja-JP" sz="4000" b="1" dirty="0">
                <a:solidFill>
                  <a:srgbClr val="FF0000"/>
                </a:solidFill>
              </a:rPr>
              <a:t>16889229760</a:t>
            </a:r>
            <a:r>
              <a:rPr lang="ja-JP" altLang="en-US" sz="4000" dirty="0"/>
              <a:t>」</a:t>
            </a:r>
            <a:endParaRPr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を入力します。</a:t>
            </a:r>
            <a:endParaRPr lang="en-US" altLang="ja-JP" sz="4000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94" y="365124"/>
            <a:ext cx="4233127" cy="1200439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F63498E7-F26F-48FE-915E-0D26DBAE61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5722" y="1690689"/>
            <a:ext cx="6504015" cy="4640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099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87636" y="365125"/>
            <a:ext cx="4765964" cy="1325563"/>
          </a:xfrm>
        </p:spPr>
        <p:txBody>
          <a:bodyPr>
            <a:normAutofit/>
          </a:bodyPr>
          <a:lstStyle/>
          <a:p>
            <a:pPr algn="ctr"/>
            <a:r>
              <a:rPr lang="ja-JP" altLang="en-US" dirty="0"/>
              <a:t>ログイン方法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2036619"/>
            <a:ext cx="10515600" cy="4140344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4000" dirty="0"/>
              <a:t>ログインＩＤ</a:t>
            </a:r>
            <a:endParaRPr kumimoji="1"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「 </a:t>
            </a:r>
            <a:r>
              <a:rPr lang="en-US" altLang="ja-JP" sz="4000" b="1" dirty="0">
                <a:solidFill>
                  <a:srgbClr val="FF0000"/>
                </a:solidFill>
              </a:rPr>
              <a:t>8</a:t>
            </a:r>
            <a:r>
              <a:rPr lang="ja-JP" altLang="en-US" sz="4000" b="1" dirty="0">
                <a:solidFill>
                  <a:srgbClr val="FF0000"/>
                </a:solidFill>
              </a:rPr>
              <a:t>けたの数字</a:t>
            </a:r>
            <a:r>
              <a:rPr lang="ja-JP" altLang="en-US" sz="4000" dirty="0"/>
              <a:t>」</a:t>
            </a:r>
            <a:endParaRPr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を入力します。</a:t>
            </a:r>
            <a:endParaRPr lang="en-US" altLang="ja-JP" sz="4000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94" y="365124"/>
            <a:ext cx="4233127" cy="1200439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159ADBB6-03CE-4C22-A02A-4BCF5C8291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636" y="1565563"/>
            <a:ext cx="6930009" cy="4944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220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87636" y="365125"/>
            <a:ext cx="4765964" cy="1325563"/>
          </a:xfrm>
        </p:spPr>
        <p:txBody>
          <a:bodyPr>
            <a:normAutofit/>
          </a:bodyPr>
          <a:lstStyle/>
          <a:p>
            <a:pPr algn="ctr"/>
            <a:r>
              <a:rPr lang="ja-JP" altLang="en-US" dirty="0"/>
              <a:t>ログイン方法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2036619"/>
            <a:ext cx="10515600" cy="4140344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4000" dirty="0"/>
              <a:t>パスワード</a:t>
            </a:r>
            <a:endParaRPr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「 </a:t>
            </a:r>
            <a:r>
              <a:rPr lang="en-US" altLang="ja-JP" sz="4000" b="1" dirty="0">
                <a:solidFill>
                  <a:srgbClr val="FF0000"/>
                </a:solidFill>
              </a:rPr>
              <a:t>8</a:t>
            </a:r>
            <a:r>
              <a:rPr lang="ja-JP" altLang="en-US" sz="4000" b="1" dirty="0">
                <a:solidFill>
                  <a:srgbClr val="FF0000"/>
                </a:solidFill>
              </a:rPr>
              <a:t>けたの英数字</a:t>
            </a:r>
            <a:r>
              <a:rPr lang="ja-JP" altLang="en-US" sz="4000" dirty="0"/>
              <a:t>」</a:t>
            </a:r>
            <a:endParaRPr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を入力します。</a:t>
            </a:r>
            <a:endParaRPr lang="en-US" altLang="ja-JP" sz="4000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94" y="365124"/>
            <a:ext cx="4233127" cy="1200439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98439CE2-C206-4629-AD11-DC6C7E7356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160" y="1565563"/>
            <a:ext cx="6462629" cy="461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617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87636" y="365125"/>
            <a:ext cx="4765964" cy="1325563"/>
          </a:xfrm>
        </p:spPr>
        <p:txBody>
          <a:bodyPr>
            <a:normAutofit/>
          </a:bodyPr>
          <a:lstStyle/>
          <a:p>
            <a:pPr algn="ctr"/>
            <a:r>
              <a:rPr lang="ja-JP" altLang="en-US" dirty="0"/>
              <a:t>ログイン方法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2036619"/>
            <a:ext cx="10515600" cy="4140344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3200" dirty="0"/>
              <a:t>次回からの入力を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簡単にするため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「 </a:t>
            </a:r>
            <a:r>
              <a:rPr lang="ja-JP" altLang="en-US" sz="3200" b="1" dirty="0">
                <a:solidFill>
                  <a:srgbClr val="FF0000"/>
                </a:solidFill>
              </a:rPr>
              <a:t>学校コード、</a:t>
            </a:r>
            <a:endParaRPr lang="en-US" altLang="ja-JP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3200" b="1" dirty="0">
                <a:solidFill>
                  <a:srgbClr val="FF0000"/>
                </a:solidFill>
              </a:rPr>
              <a:t>ログイン</a:t>
            </a:r>
            <a:r>
              <a:rPr lang="en-US" altLang="ja-JP" sz="3200" b="1" dirty="0">
                <a:solidFill>
                  <a:srgbClr val="FF0000"/>
                </a:solidFill>
              </a:rPr>
              <a:t>ID</a:t>
            </a:r>
            <a:r>
              <a:rPr lang="ja-JP" altLang="en-US" sz="3200" b="1" dirty="0" err="1">
                <a:solidFill>
                  <a:srgbClr val="FF0000"/>
                </a:solidFill>
              </a:rPr>
              <a:t>を保</a:t>
            </a:r>
            <a:r>
              <a:rPr lang="ja-JP" altLang="en-US" sz="3200" b="1" dirty="0">
                <a:solidFill>
                  <a:srgbClr val="FF0000"/>
                </a:solidFill>
              </a:rPr>
              <a:t>存する</a:t>
            </a:r>
            <a:r>
              <a:rPr lang="ja-JP" altLang="en-US" sz="3200" dirty="0"/>
              <a:t>」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に☑を入れます。</a:t>
            </a:r>
            <a:endParaRPr lang="en-US" altLang="ja-JP" sz="3200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94" y="365124"/>
            <a:ext cx="4233127" cy="1200439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5DBE153-57B6-450A-9A41-6D80E2DB4E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3292" y="1565563"/>
            <a:ext cx="6434652" cy="459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047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87636" y="365125"/>
            <a:ext cx="4765964" cy="1325563"/>
          </a:xfrm>
        </p:spPr>
        <p:txBody>
          <a:bodyPr>
            <a:normAutofit/>
          </a:bodyPr>
          <a:lstStyle/>
          <a:p>
            <a:pPr algn="ctr"/>
            <a:r>
              <a:rPr lang="ja-JP" altLang="en-US" dirty="0"/>
              <a:t>ログイン方法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2036619"/>
            <a:ext cx="10515600" cy="4140344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3200" dirty="0"/>
              <a:t>次回からの入力を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簡単にするため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「 </a:t>
            </a:r>
            <a:r>
              <a:rPr lang="ja-JP" altLang="en-US" sz="3200" b="1" dirty="0">
                <a:solidFill>
                  <a:srgbClr val="FF0000"/>
                </a:solidFill>
              </a:rPr>
              <a:t>学校コード、</a:t>
            </a:r>
            <a:endParaRPr lang="en-US" altLang="ja-JP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3200" b="1" dirty="0">
                <a:solidFill>
                  <a:srgbClr val="FF0000"/>
                </a:solidFill>
              </a:rPr>
              <a:t>ログイン</a:t>
            </a:r>
            <a:r>
              <a:rPr lang="en-US" altLang="ja-JP" sz="3200" b="1" dirty="0">
                <a:solidFill>
                  <a:srgbClr val="FF0000"/>
                </a:solidFill>
              </a:rPr>
              <a:t>ID</a:t>
            </a:r>
            <a:r>
              <a:rPr lang="ja-JP" altLang="en-US" sz="3200" b="1" dirty="0" err="1">
                <a:solidFill>
                  <a:srgbClr val="FF0000"/>
                </a:solidFill>
              </a:rPr>
              <a:t>を保</a:t>
            </a:r>
            <a:r>
              <a:rPr lang="ja-JP" altLang="en-US" sz="3200" b="1" dirty="0">
                <a:solidFill>
                  <a:srgbClr val="FF0000"/>
                </a:solidFill>
              </a:rPr>
              <a:t>存する</a:t>
            </a:r>
            <a:r>
              <a:rPr lang="ja-JP" altLang="en-US" sz="3200" dirty="0"/>
              <a:t>」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に</a:t>
            </a:r>
            <a:r>
              <a:rPr lang="ja-JP" altLang="en-US" sz="3200" b="1" dirty="0">
                <a:solidFill>
                  <a:srgbClr val="FF0000"/>
                </a:solidFill>
              </a:rPr>
              <a:t>☑</a:t>
            </a:r>
            <a:r>
              <a:rPr lang="ja-JP" altLang="en-US" sz="3200" dirty="0"/>
              <a:t>を入れます。</a:t>
            </a:r>
            <a:endParaRPr lang="en-US" altLang="ja-JP" sz="3200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94" y="365124"/>
            <a:ext cx="4233127" cy="1200439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022DE4C2-1482-4435-A5DB-DB90133E8E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554" y="1565564"/>
            <a:ext cx="6462630" cy="461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707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87636" y="365125"/>
            <a:ext cx="4765964" cy="1325563"/>
          </a:xfrm>
        </p:spPr>
        <p:txBody>
          <a:bodyPr>
            <a:normAutofit/>
          </a:bodyPr>
          <a:lstStyle/>
          <a:p>
            <a:pPr algn="ctr"/>
            <a:r>
              <a:rPr lang="ja-JP" altLang="en-US" dirty="0"/>
              <a:t>ログイン方法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2036619"/>
            <a:ext cx="10515600" cy="4140344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3200" dirty="0"/>
              <a:t>「</a:t>
            </a:r>
            <a:r>
              <a:rPr lang="ja-JP" altLang="en-US" sz="3200" b="1" dirty="0">
                <a:solidFill>
                  <a:srgbClr val="FF0000"/>
                </a:solidFill>
              </a:rPr>
              <a:t>ログインボタン</a:t>
            </a:r>
            <a:r>
              <a:rPr lang="ja-JP" altLang="en-US" sz="3200" dirty="0"/>
              <a:t>」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を押して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ログインします。</a:t>
            </a:r>
            <a:endParaRPr lang="en-US" altLang="ja-JP" sz="3200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94" y="365124"/>
            <a:ext cx="4233127" cy="1200439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1FF5E0AB-6096-45E0-9462-507B05B909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1938" y="1565563"/>
            <a:ext cx="6567958" cy="4686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197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159</Words>
  <Application>Microsoft Office PowerPoint</Application>
  <PresentationFormat>ワイド画面</PresentationFormat>
  <Paragraphs>53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游ゴシック</vt:lpstr>
      <vt:lpstr>游ゴシック Light</vt:lpstr>
      <vt:lpstr>Arial</vt:lpstr>
      <vt:lpstr>Office テーマ</vt:lpstr>
      <vt:lpstr>ラインズeライブラリ　アドバンス ログイン方法（生徒用）  荻生小学校</vt:lpstr>
      <vt:lpstr>ログイン方法</vt:lpstr>
      <vt:lpstr>ログイン方法</vt:lpstr>
      <vt:lpstr>ログイン方法</vt:lpstr>
      <vt:lpstr>ログイン方法</vt:lpstr>
      <vt:lpstr>ログイン方法</vt:lpstr>
      <vt:lpstr>ログイン方法</vt:lpstr>
      <vt:lpstr>ログイン方法</vt:lpstr>
      <vt:lpstr>ログイン方法</vt:lpstr>
      <vt:lpstr>ログイン方法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ラインズeライブラリ アドバンス ログイン（生徒用）</dc:title>
  <dc:creator>荻生小学校臨任</dc:creator>
  <cp:lastModifiedBy>若栗小学校臨任</cp:lastModifiedBy>
  <cp:revision>10</cp:revision>
  <cp:lastPrinted>2021-12-07T03:26:30Z</cp:lastPrinted>
  <dcterms:created xsi:type="dcterms:W3CDTF">2021-12-07T02:51:49Z</dcterms:created>
  <dcterms:modified xsi:type="dcterms:W3CDTF">2021-12-10T00:48:50Z</dcterms:modified>
</cp:coreProperties>
</file>